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26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50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62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33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36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27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64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3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98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402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50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77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387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687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10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88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62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21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09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2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1A35DE-3969-4E8C-99F1-954230F0F85A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40868BD-2AD7-4E2D-912D-2CDAD6153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08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E53C7-170D-4BED-9AF6-442718864E34}" type="datetimeFigureOut">
              <a:rPr lang="zh-TW" altLang="en-US" smtClean="0"/>
              <a:t>2020/10/16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52AB-2201-42D7-8457-DF3FF6217D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43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m Is Hungry GIF by GIF Generator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" y="3664255"/>
            <a:ext cx="3119525" cy="29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irsty GIFs - Get the best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09" y="3515956"/>
            <a:ext cx="2792401" cy="26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o tired...should head to bed | Tired gif, Disney gif, Romantic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60" y="3664255"/>
            <a:ext cx="3544941" cy="29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-4736" y="1027405"/>
            <a:ext cx="3926031" cy="2982695"/>
            <a:chOff x="-81233" y="663526"/>
            <a:chExt cx="3926031" cy="2982695"/>
          </a:xfrm>
        </p:grpSpPr>
        <p:pic>
          <p:nvPicPr>
            <p:cNvPr id="2" name="Picture 2" descr="Inside Out Reaction GIF by Disney Pixar - Find &amp; Share on GIPHY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233" y="663526"/>
              <a:ext cx="3926031" cy="263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群組 6"/>
            <p:cNvGrpSpPr/>
            <p:nvPr/>
          </p:nvGrpSpPr>
          <p:grpSpPr>
            <a:xfrm>
              <a:off x="-16389" y="2760895"/>
              <a:ext cx="2968375" cy="885326"/>
              <a:chOff x="0" y="2225679"/>
              <a:chExt cx="2968375" cy="885326"/>
            </a:xfrm>
          </p:grpSpPr>
          <p:sp>
            <p:nvSpPr>
              <p:cNvPr id="9" name="橢圓 8"/>
              <p:cNvSpPr/>
              <p:nvPr/>
            </p:nvSpPr>
            <p:spPr>
              <a:xfrm>
                <a:off x="0" y="2225679"/>
                <a:ext cx="740979" cy="88532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微軟正黑體" panose="020B0604030504040204" pitchFamily="34" charset="-120"/>
                    <a:cs typeface="+mn-cs"/>
                  </a:rPr>
                  <a:t>1</a:t>
                </a:r>
                <a:endPara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70731" y="2251609"/>
                <a:ext cx="2197644" cy="83346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-31042" y="5882187"/>
            <a:ext cx="2975177" cy="885326"/>
            <a:chOff x="-17845" y="5872646"/>
            <a:chExt cx="2975177" cy="885326"/>
          </a:xfrm>
        </p:grpSpPr>
        <p:sp>
          <p:nvSpPr>
            <p:cNvPr id="12" name="橢圓 11"/>
            <p:cNvSpPr/>
            <p:nvPr/>
          </p:nvSpPr>
          <p:spPr>
            <a:xfrm>
              <a:off x="-17845" y="5872646"/>
              <a:ext cx="740979" cy="88532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rPr>
                <a:t>4</a:t>
              </a:r>
              <a:endPara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9688" y="5913567"/>
              <a:ext cx="2197644" cy="8334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2981546" y="5752434"/>
            <a:ext cx="2967534" cy="891243"/>
            <a:chOff x="2904070" y="5821860"/>
            <a:chExt cx="2967534" cy="891243"/>
          </a:xfrm>
        </p:grpSpPr>
        <p:sp>
          <p:nvSpPr>
            <p:cNvPr id="13" name="橢圓 12"/>
            <p:cNvSpPr/>
            <p:nvPr/>
          </p:nvSpPr>
          <p:spPr>
            <a:xfrm>
              <a:off x="2904070" y="5821860"/>
              <a:ext cx="740979" cy="88532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rPr>
                <a:t>5</a:t>
              </a:r>
              <a:endPara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73960" y="5879637"/>
              <a:ext cx="2197644" cy="8334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8821802" y="5810211"/>
            <a:ext cx="2623998" cy="901336"/>
            <a:chOff x="8731549" y="5897557"/>
            <a:chExt cx="2623998" cy="901336"/>
          </a:xfrm>
        </p:grpSpPr>
        <p:sp>
          <p:nvSpPr>
            <p:cNvPr id="15" name="橢圓 14"/>
            <p:cNvSpPr/>
            <p:nvPr/>
          </p:nvSpPr>
          <p:spPr>
            <a:xfrm>
              <a:off x="8731549" y="5913567"/>
              <a:ext cx="740979" cy="88532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rPr>
                <a:t>7</a:t>
              </a:r>
              <a:endPara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533860" y="5897557"/>
              <a:ext cx="1821687" cy="8334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1026" name="Picture 2" descr="Sick Fever GIF - Sick Fever Febbre - Discover &amp; Share GIFs | Cute love gif,  Cute cartoon pictures, Cute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43" y="3625470"/>
            <a:ext cx="1981049" cy="23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5954161" y="5719999"/>
            <a:ext cx="2560564" cy="935207"/>
            <a:chOff x="5906841" y="5863686"/>
            <a:chExt cx="2560564" cy="935207"/>
          </a:xfrm>
        </p:grpSpPr>
        <p:sp>
          <p:nvSpPr>
            <p:cNvPr id="14" name="橢圓 13"/>
            <p:cNvSpPr/>
            <p:nvPr/>
          </p:nvSpPr>
          <p:spPr>
            <a:xfrm>
              <a:off x="5906841" y="5863686"/>
              <a:ext cx="740979" cy="88532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rPr>
                <a:t>6</a:t>
              </a:r>
              <a:endPara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87067" y="5965427"/>
              <a:ext cx="1780338" cy="8334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613362" y="1027405"/>
            <a:ext cx="4006523" cy="3060117"/>
            <a:chOff x="3578914" y="643150"/>
            <a:chExt cx="4006523" cy="2997305"/>
          </a:xfrm>
        </p:grpSpPr>
        <p:pic>
          <p:nvPicPr>
            <p:cNvPr id="3" name="Picture 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78914" y="643150"/>
              <a:ext cx="4006523" cy="256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群組 17"/>
            <p:cNvGrpSpPr/>
            <p:nvPr/>
          </p:nvGrpSpPr>
          <p:grpSpPr>
            <a:xfrm>
              <a:off x="3944042" y="2755129"/>
              <a:ext cx="2940558" cy="885326"/>
              <a:chOff x="3641340" y="2171035"/>
              <a:chExt cx="2940558" cy="88532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384254" y="2188934"/>
                <a:ext cx="2197644" cy="83346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3641340" y="2171035"/>
                <a:ext cx="740979" cy="88532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微軟正黑體" panose="020B0604030504040204" pitchFamily="34" charset="-120"/>
                    <a:cs typeface="+mn-cs"/>
                  </a:rPr>
                  <a:t>2</a:t>
                </a:r>
                <a:endPara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</p:grpSp>
      <p:grpSp>
        <p:nvGrpSpPr>
          <p:cNvPr id="32" name="群組 31"/>
          <p:cNvGrpSpPr/>
          <p:nvPr/>
        </p:nvGrpSpPr>
        <p:grpSpPr>
          <a:xfrm>
            <a:off x="7612997" y="1010565"/>
            <a:ext cx="4503800" cy="2973605"/>
            <a:chOff x="7577236" y="576883"/>
            <a:chExt cx="4503800" cy="2973605"/>
          </a:xfrm>
        </p:grpSpPr>
        <p:pic>
          <p:nvPicPr>
            <p:cNvPr id="4" name="Picture 2" descr="Inside out disney sad GIF on GIFER - by Dalaghma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236" y="576883"/>
              <a:ext cx="4503800" cy="275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群組 23"/>
            <p:cNvGrpSpPr/>
            <p:nvPr/>
          </p:nvGrpSpPr>
          <p:grpSpPr>
            <a:xfrm>
              <a:off x="8318794" y="2681286"/>
              <a:ext cx="2987073" cy="869202"/>
              <a:chOff x="7418806" y="2120275"/>
              <a:chExt cx="2987073" cy="869202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7418806" y="2120275"/>
                <a:ext cx="710277" cy="84437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微軟正黑體" panose="020B0604030504040204" pitchFamily="34" charset="-120"/>
                    <a:cs typeface="+mn-cs"/>
                  </a:rPr>
                  <a:t>3</a:t>
                </a:r>
                <a:endPara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208235" y="2156011"/>
                <a:ext cx="2197644" cy="83346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</p:grpSp>
      <p:sp>
        <p:nvSpPr>
          <p:cNvPr id="30" name="框架 29"/>
          <p:cNvSpPr/>
          <p:nvPr/>
        </p:nvSpPr>
        <p:spPr>
          <a:xfrm>
            <a:off x="191149" y="198518"/>
            <a:ext cx="3458128" cy="671868"/>
          </a:xfrm>
          <a:prstGeom prst="fram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Unit 1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Quiz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gTRESS A" panose="02000500000000000000" pitchFamily="2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框架 34"/>
          <p:cNvSpPr/>
          <p:nvPr/>
        </p:nvSpPr>
        <p:spPr>
          <a:xfrm>
            <a:off x="4414345" y="180823"/>
            <a:ext cx="7535917" cy="671868"/>
          </a:xfrm>
          <a:prstGeom prst="fram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Class:         No:         Name:      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gTRESS A" panose="02000500000000000000" pitchFamily="2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646386" y="2544672"/>
            <a:ext cx="3389586" cy="378372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Draw a simple picture and make sentences.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0069" y="264668"/>
            <a:ext cx="10484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Draw a simple picture </a:t>
            </a:r>
            <a:r>
              <a:rPr kumimoji="0" lang="en-US" altLang="zh-TW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make sentences 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一問句一答句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).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gTRESS A" panose="02000500000000000000" pitchFamily="2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508936" y="2611810"/>
            <a:ext cx="4808484" cy="1224452"/>
            <a:chOff x="5770179" y="3258207"/>
            <a:chExt cx="4177862" cy="882866"/>
          </a:xfrm>
        </p:grpSpPr>
        <p:cxnSp>
          <p:nvCxnSpPr>
            <p:cNvPr id="8" name="直線接點 7"/>
            <p:cNvCxnSpPr/>
            <p:nvPr/>
          </p:nvCxnSpPr>
          <p:spPr>
            <a:xfrm>
              <a:off x="5770179" y="3846784"/>
              <a:ext cx="417786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770179" y="3258207"/>
              <a:ext cx="417786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5770179" y="3552496"/>
              <a:ext cx="417786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5770179" y="4141072"/>
              <a:ext cx="417786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/>
          <p:cNvGrpSpPr/>
          <p:nvPr/>
        </p:nvGrpSpPr>
        <p:grpSpPr>
          <a:xfrm>
            <a:off x="4508936" y="4740165"/>
            <a:ext cx="4808484" cy="1224452"/>
            <a:chOff x="5770179" y="3258207"/>
            <a:chExt cx="4177862" cy="882866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770179" y="3846784"/>
              <a:ext cx="4177862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5770179" y="3258207"/>
              <a:ext cx="417786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770179" y="3552496"/>
              <a:ext cx="417786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5770179" y="4141072"/>
              <a:ext cx="417786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字方塊 20"/>
          <p:cNvSpPr txBox="1"/>
          <p:nvPr/>
        </p:nvSpPr>
        <p:spPr>
          <a:xfrm>
            <a:off x="9640613" y="2544672"/>
            <a:ext cx="1008993" cy="310854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she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it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we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they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gTRESS A" panose="02000500000000000000" pitchFamily="2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815144" y="3591473"/>
            <a:ext cx="1008993" cy="138499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gTRESS A" panose="02000500000000000000" pitchFamily="2" charset="0"/>
                <a:ea typeface="新細明體" panose="02020500000000000000" pitchFamily="18" charset="-120"/>
                <a:cs typeface="+mn-cs"/>
              </a:rPr>
              <a:t>are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gTRESS A" panose="02000500000000000000" pitchFamily="2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寬螢幕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Comic Sans MS</vt:lpstr>
      <vt:lpstr>EngTRESS A</vt:lpstr>
      <vt:lpstr>Gill Sans MT</vt:lpstr>
      <vt:lpstr>Parcel</vt:lpstr>
      <vt:lpstr>1_Office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2020-10-16T07:09:44Z</dcterms:created>
  <dcterms:modified xsi:type="dcterms:W3CDTF">2020-10-16T07:10:03Z</dcterms:modified>
</cp:coreProperties>
</file>